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0" y="2813685"/>
            <a:ext cx="41433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04695"/>
            <a:ext cx="116776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0470" y="297370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0895" y="291465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1955" y="2973705"/>
            <a:ext cx="113919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81925" y="297370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8425"/>
            <a:ext cx="116395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4925" y="3328035"/>
            <a:ext cx="17729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6035" y="4410075"/>
            <a:ext cx="264350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3465" y="4434840"/>
            <a:ext cx="264350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3875" y="4410075"/>
            <a:ext cx="214503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070" y="648335"/>
            <a:ext cx="7515225" cy="615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595" y="601345"/>
            <a:ext cx="5210175" cy="622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04925"/>
            <a:ext cx="1156335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62100"/>
            <a:ext cx="1150620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292225"/>
            <a:ext cx="11572875" cy="5429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5230" y="4064000"/>
            <a:ext cx="559752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140" y="5036820"/>
            <a:ext cx="117360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245" y="5975350"/>
            <a:ext cx="117360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49070"/>
            <a:ext cx="115633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25" y="1363918"/>
            <a:ext cx="9693275" cy="739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840" y="2360295"/>
            <a:ext cx="11506835" cy="739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840" y="3343275"/>
            <a:ext cx="11506835" cy="739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285" y="4344670"/>
            <a:ext cx="11506835" cy="739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840" y="5308600"/>
            <a:ext cx="11506835" cy="739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458595"/>
            <a:ext cx="116109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195" y="1458595"/>
            <a:ext cx="11545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195" y="2422525"/>
            <a:ext cx="11545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195" y="3443605"/>
            <a:ext cx="11545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195" y="4425950"/>
            <a:ext cx="11545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195" y="5390515"/>
            <a:ext cx="11545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416"/>
          <a:stretch/>
        </p:blipFill>
        <p:spPr>
          <a:xfrm>
            <a:off x="314325" y="1556792"/>
            <a:ext cx="11563350" cy="383880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4325" y="1772920"/>
            <a:ext cx="1156271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185" y="2755900"/>
            <a:ext cx="1156271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0970"/>
            <a:ext cx="112776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670" y="1539875"/>
            <a:ext cx="1010602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1755"/>
            <a:ext cx="10915650" cy="52457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9225" y="211518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2235" y="393954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4770" y="581977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24025"/>
            <a:ext cx="1144905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04645"/>
            <a:ext cx="109347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8750" y="249364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3840" y="448754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45" y="2162175"/>
            <a:ext cx="108870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95" y="1947545"/>
            <a:ext cx="110013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4950" y="203073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4770" y="410019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63675"/>
            <a:ext cx="1118235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028825"/>
            <a:ext cx="109442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9520" y="296608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3840" y="398716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45" y="1509395"/>
            <a:ext cx="109632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7980" y="45542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43100"/>
            <a:ext cx="113157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1577340"/>
            <a:ext cx="114776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04620"/>
            <a:ext cx="1082040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2343150"/>
            <a:ext cx="912495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0945" y="1426210"/>
            <a:ext cx="72294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7590" y="3531235"/>
            <a:ext cx="243268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9340" y="4571365"/>
            <a:ext cx="301498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5105" y="5636260"/>
            <a:ext cx="37674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528570"/>
            <a:ext cx="104394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1900" y="2436495"/>
            <a:ext cx="572198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5665" y="3468370"/>
            <a:ext cx="499427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504950"/>
            <a:ext cx="115728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6835" y="34975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1115" y="3556635"/>
            <a:ext cx="12573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0950" y="3446780"/>
            <a:ext cx="12573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6835" y="4554220"/>
            <a:ext cx="14935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11550" y="4605020"/>
            <a:ext cx="14935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